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377"/>
            <a:ext cx="9143999" cy="688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928802"/>
            <a:ext cx="80724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Avívanos, Señor; sintamos el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 Del Santo Espíritu de Dios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todo nuestro ser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377"/>
            <a:ext cx="9143999" cy="688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928802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Avívanos, Señor, 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nueva bendición;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Inflama el fuego de tu amor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cada corazón.</a:t>
            </a:r>
            <a:endParaRPr lang="es-E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377"/>
            <a:ext cx="9143999" cy="688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928802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Avívanos, Señor, 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tenemos sed de ti.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lluvia de tu bendición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derrama ahora aquí.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377"/>
            <a:ext cx="9143999" cy="688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928802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Avívanos, Señor, 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nueva bendición;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Inflama el fuego de tu amor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cada corazón.</a:t>
            </a:r>
            <a:endParaRPr lang="es-E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377"/>
            <a:ext cx="9143999" cy="688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928802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Avívanos, Señor; 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despierta más amor,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 celo y fe en tu pueblo aquí,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bien del pecador.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377"/>
            <a:ext cx="9143999" cy="688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www.iglesiaciudadmeridiana.org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928802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Avívanos, Señor, 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nueva bendición;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Inflama el fuego de tu amor</a:t>
            </a:r>
          </a:p>
          <a:p>
            <a:r>
              <a:rPr lang="es-E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cada corazón.</a:t>
            </a:r>
            <a:endParaRPr lang="es-E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116</Words>
  <Application>Microsoft Office PowerPoint</Application>
  <PresentationFormat>Presentación en pantalla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2</cp:revision>
  <dcterms:created xsi:type="dcterms:W3CDTF">2010-06-23T12:25:12Z</dcterms:created>
  <dcterms:modified xsi:type="dcterms:W3CDTF">2011-02-23T09:27:29Z</dcterms:modified>
</cp:coreProperties>
</file>